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68" r:id="rId4"/>
    <p:sldId id="270" r:id="rId5"/>
    <p:sldId id="271" r:id="rId6"/>
    <p:sldId id="272" r:id="rId7"/>
    <p:sldId id="266" r:id="rId8"/>
    <p:sldId id="273" r:id="rId9"/>
    <p:sldId id="27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33CCFF"/>
    <a:srgbClr val="FF9900"/>
    <a:srgbClr val="00C800"/>
    <a:srgbClr val="CCFF99"/>
    <a:srgbClr val="FF99FF"/>
    <a:srgbClr val="66FF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9A6B-1853-41DE-9854-FCF9A44D11C9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7B5F-26B9-45AB-86A4-BDFB0A3BF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69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9A6B-1853-41DE-9854-FCF9A44D11C9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7B5F-26B9-45AB-86A4-BDFB0A3BF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09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9A6B-1853-41DE-9854-FCF9A44D11C9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7B5F-26B9-45AB-86A4-BDFB0A3BF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6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9A6B-1853-41DE-9854-FCF9A44D11C9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7B5F-26B9-45AB-86A4-BDFB0A3BF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65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9A6B-1853-41DE-9854-FCF9A44D11C9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7B5F-26B9-45AB-86A4-BDFB0A3BF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66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9A6B-1853-41DE-9854-FCF9A44D11C9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7B5F-26B9-45AB-86A4-BDFB0A3BF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08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9A6B-1853-41DE-9854-FCF9A44D11C9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7B5F-26B9-45AB-86A4-BDFB0A3BF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74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9A6B-1853-41DE-9854-FCF9A44D11C9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7B5F-26B9-45AB-86A4-BDFB0A3BF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74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9A6B-1853-41DE-9854-FCF9A44D11C9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7B5F-26B9-45AB-86A4-BDFB0A3BF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01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9A6B-1853-41DE-9854-FCF9A44D11C9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7B5F-26B9-45AB-86A4-BDFB0A3BF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9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9A6B-1853-41DE-9854-FCF9A44D11C9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7B5F-26B9-45AB-86A4-BDFB0A3BF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88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C9A6B-1853-41DE-9854-FCF9A44D11C9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57B5F-26B9-45AB-86A4-BDFB0A3BF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35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D:\&#1064;&#1082;&#1086;&#1083;&#1072;\1-&#1050;&#1043;%202018-2019\&#1047;&#1040;&#1053;&#1071;&#1058;&#1048;&#1071;\3-4%20&#1082;&#1083;&#1072;&#1089;&#1089;&#1099;\&#1069;&#1092;&#1092;&#1077;&#1082;&#1090;%20&#1075;&#1088;&#1072;&#1076;&#1080;&#1077;&#1085;&#1090;&#1085;&#1086;&#1081;%20&#1079;&#1072;&#1083;&#1080;&#1074;&#1082;&#1080;\&#1043;&#1088;&#1072;&#1076;&#1080;&#1077;&#1085;&#1090;&#1085;&#1072;&#1103;%20&#1079;&#1072;&#1083;&#1080;&#1074;&#1082;&#1072;.pptx#-1,1,&#1055;&#1088;&#1077;&#1079;&#1077;&#1085;&#1090;&#1072;&#1094;&#1080;&#1103; PowerPoint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12" Type="http://schemas.openxmlformats.org/officeDocument/2006/relationships/image" Target="../media/image26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8.jpg"/><Relationship Id="rId7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25" y="1970088"/>
            <a:ext cx="9144000" cy="2387600"/>
          </a:xfrm>
        </p:spPr>
        <p:txBody>
          <a:bodyPr/>
          <a:lstStyle/>
          <a:p>
            <a:r>
              <a:rPr lang="ru-RU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</a:rPr>
              <a:t>Способы заливки </a:t>
            </a:r>
            <a:r>
              <a:rPr lang="en-US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</a:rPr>
              <a:t/>
            </a:r>
            <a:br>
              <a:rPr lang="en-US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</a:rPr>
            </a:br>
            <a:r>
              <a:rPr lang="ru-RU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</a:rPr>
              <a:t>в программе </a:t>
            </a:r>
            <a:r>
              <a:rPr lang="en-US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</a:rPr>
              <a:t>PowerPoint</a:t>
            </a:r>
            <a:endParaRPr lang="ru-RU" b="1" dirty="0">
              <a:ln w="222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53" y="145196"/>
            <a:ext cx="11540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Панель «Стили фигур» (</a:t>
            </a:r>
            <a:r>
              <a:rPr lang="en-US" sz="4800" dirty="0" smtClean="0"/>
              <a:t>Office 2010 </a:t>
            </a:r>
            <a:r>
              <a:rPr lang="ru-RU" sz="4800" dirty="0" smtClean="0"/>
              <a:t>и выше)</a:t>
            </a:r>
            <a:endParaRPr lang="ru-RU" sz="4800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1390650" y="1547782"/>
            <a:ext cx="2362200" cy="2019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9035890" y="1547782"/>
            <a:ext cx="2362200" cy="20193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213270" y="1547782"/>
            <a:ext cx="2362200" cy="20193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390650" y="4445853"/>
            <a:ext cx="2362200" cy="20193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213270" y="4438650"/>
            <a:ext cx="2362200" cy="20193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9035890" y="4398228"/>
            <a:ext cx="2362200" cy="20193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71625" y="1046842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Исходная фигура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3270" y="1052855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Цветной контур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035890" y="998667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Цветная Заливка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81100" y="3999859"/>
            <a:ext cx="292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Слабый эффект градиента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746545" y="3999859"/>
            <a:ext cx="292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Средний эффект градиента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150065" y="3999859"/>
            <a:ext cx="377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Сильный эффект градиента с тенью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2650" y="88329"/>
            <a:ext cx="5045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Сплошная заливка</a:t>
            </a:r>
            <a:endParaRPr lang="ru-RU" sz="4800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476250" y="2074149"/>
            <a:ext cx="1905000" cy="21240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6250" y="1393718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Исходная фигура</a:t>
            </a:r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990974" y="2739240"/>
            <a:ext cx="1905000" cy="2124075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24250" y="1195044"/>
            <a:ext cx="3743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перекрашивания выделить </a:t>
            </a:r>
            <a:br>
              <a:rPr lang="ru-RU" dirty="0" smtClean="0"/>
            </a:br>
            <a:r>
              <a:rPr lang="ru-RU" dirty="0" smtClean="0"/>
              <a:t>фигуру, выбрать цвет в основной </a:t>
            </a:r>
            <a:br>
              <a:rPr lang="ru-RU" dirty="0" smtClean="0"/>
            </a:br>
            <a:r>
              <a:rPr lang="ru-RU" dirty="0" smtClean="0"/>
              <a:t>или дополнительной палитре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198" y="503827"/>
            <a:ext cx="3009900" cy="6010275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6838950" y="1656709"/>
            <a:ext cx="3219450" cy="2863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395912" y="2027983"/>
            <a:ext cx="4729163" cy="14809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6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925" y="142367"/>
            <a:ext cx="5698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Градиентная заливка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076325" y="1231793"/>
            <a:ext cx="214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Исходная фигура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33412" y="2066925"/>
            <a:ext cx="2733675" cy="265747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106" y="1874477"/>
            <a:ext cx="3143617" cy="284992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24788" y="1257968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Предустановленные градиенты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128" y="1151792"/>
            <a:ext cx="3363056" cy="5617493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rId4" action="ppaction://hlinkpres?slideindex=1&amp;slidetitle=Презентация PowerPoint" highlightClick="1"/>
          </p:cNvPr>
          <p:cNvSpPr/>
          <p:nvPr/>
        </p:nvSpPr>
        <p:spPr>
          <a:xfrm>
            <a:off x="9153525" y="5429250"/>
            <a:ext cx="1514475" cy="1038225"/>
          </a:xfrm>
          <a:prstGeom prst="actionButtonForwardNex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48100" y="5059918"/>
            <a:ext cx="464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Смотри презентацию «Градиентная заливка»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0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56139" y="2180491"/>
            <a:ext cx="2505807" cy="2497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90925" y="142367"/>
            <a:ext cx="52384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Текстурная заливка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689" y="1090246"/>
            <a:ext cx="3857372" cy="557326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9070668" y="318872"/>
            <a:ext cx="2505807" cy="249701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094580" y="925541"/>
            <a:ext cx="2505807" cy="249701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070668" y="1521722"/>
            <a:ext cx="2505807" cy="249701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046756" y="2189933"/>
            <a:ext cx="2505807" cy="2497015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046756" y="2858144"/>
            <a:ext cx="2505807" cy="2497015"/>
          </a:xfrm>
          <a:prstGeom prst="ellipse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046755" y="3526355"/>
            <a:ext cx="2505807" cy="2497015"/>
          </a:xfrm>
          <a:prstGeom prst="ellipse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046755" y="4166492"/>
            <a:ext cx="2505807" cy="2497015"/>
          </a:xfrm>
          <a:prstGeom prst="ellipse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1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925" y="142367"/>
            <a:ext cx="4525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Узорная заливка</a:t>
            </a:r>
            <a:endParaRPr lang="ru-RU" sz="4800" dirty="0"/>
          </a:p>
        </p:txBody>
      </p:sp>
      <p:sp>
        <p:nvSpPr>
          <p:cNvPr id="3" name="Овал 2"/>
          <p:cNvSpPr/>
          <p:nvPr/>
        </p:nvSpPr>
        <p:spPr>
          <a:xfrm>
            <a:off x="416169" y="2239841"/>
            <a:ext cx="1608992" cy="1635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1209675"/>
            <a:ext cx="3352800" cy="540639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6302619" y="1209675"/>
            <a:ext cx="1608992" cy="1635369"/>
          </a:xfrm>
          <a:prstGeom prst="ellipse">
            <a:avLst/>
          </a:prstGeom>
          <a:pattFill prst="lgCheck">
            <a:fgClr>
              <a:schemeClr val="accent5"/>
            </a:fgClr>
            <a:bgClr>
              <a:schemeClr val="bg1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210549" y="1209674"/>
            <a:ext cx="1608992" cy="1635369"/>
          </a:xfrm>
          <a:prstGeom prst="ellipse">
            <a:avLst/>
          </a:prstGeom>
          <a:pattFill prst="lgGrid">
            <a:fgClr>
              <a:srgbClr val="C00000"/>
            </a:fgClr>
            <a:bgClr>
              <a:schemeClr val="accent4">
                <a:lumMod val="40000"/>
                <a:lumOff val="60000"/>
              </a:schemeClr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118480" y="1209674"/>
            <a:ext cx="1608992" cy="1635369"/>
          </a:xfrm>
          <a:prstGeom prst="ellipse">
            <a:avLst/>
          </a:prstGeom>
          <a:pattFill prst="pct80">
            <a:fgClr>
              <a:srgbClr val="00B0F0"/>
            </a:fgClr>
            <a:bgClr>
              <a:srgbClr val="FF0000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263053" y="3079890"/>
            <a:ext cx="1608992" cy="1635369"/>
          </a:xfrm>
          <a:prstGeom prst="ellipse">
            <a:avLst/>
          </a:prstGeom>
          <a:pattFill prst="wdDnDiag">
            <a:fgClr>
              <a:schemeClr val="accent2">
                <a:lumMod val="75000"/>
              </a:schemeClr>
            </a:fgClr>
            <a:bgClr>
              <a:srgbClr val="FFFF00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210549" y="3079890"/>
            <a:ext cx="1608992" cy="1635369"/>
          </a:xfrm>
          <a:prstGeom prst="ellipse">
            <a:avLst/>
          </a:prstGeom>
          <a:pattFill prst="solidDmnd">
            <a:fgClr>
              <a:srgbClr val="33CC33"/>
            </a:fgClr>
            <a:bgClr>
              <a:srgbClr val="66FFFF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118480" y="3079889"/>
            <a:ext cx="1608992" cy="1635369"/>
          </a:xfrm>
          <a:prstGeom prst="ellipse">
            <a:avLst/>
          </a:prstGeom>
          <a:pattFill prst="ltHorz">
            <a:fgClr>
              <a:schemeClr val="tx1"/>
            </a:fgClr>
            <a:bgClr>
              <a:srgbClr val="FF99FF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302619" y="4980696"/>
            <a:ext cx="1608992" cy="1635369"/>
          </a:xfrm>
          <a:prstGeom prst="ellipse">
            <a:avLst/>
          </a:prstGeom>
          <a:pattFill prst="diagBrick">
            <a:fgClr>
              <a:srgbClr val="FF9900"/>
            </a:fgClr>
            <a:bgClr>
              <a:schemeClr val="bg2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250115" y="4980696"/>
            <a:ext cx="1608992" cy="1635369"/>
          </a:xfrm>
          <a:prstGeom prst="ellipse">
            <a:avLst/>
          </a:prstGeom>
          <a:pattFill prst="horzBrick">
            <a:fgClr>
              <a:schemeClr val="bg2"/>
            </a:fgClr>
            <a:bgClr>
              <a:srgbClr val="FF9900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158046" y="4980695"/>
            <a:ext cx="1608992" cy="1635369"/>
          </a:xfrm>
          <a:prstGeom prst="ellipse">
            <a:avLst/>
          </a:prstGeom>
          <a:pattFill prst="zigZag">
            <a:fgClr>
              <a:schemeClr val="accent5">
                <a:lumMod val="75000"/>
              </a:schemeClr>
            </a:fgClr>
            <a:bgClr>
              <a:srgbClr val="CCFF99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5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4400550"/>
            <a:ext cx="12192000" cy="24574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190750" y="6048375"/>
            <a:ext cx="7886700" cy="723900"/>
          </a:xfrm>
          <a:prstGeom prst="rect">
            <a:avLst/>
          </a:prstGeom>
          <a:pattFill prst="diagBrick">
            <a:fgClr>
              <a:schemeClr val="bg2">
                <a:lumMod val="75000"/>
              </a:schemeClr>
            </a:fgClr>
            <a:bgClr>
              <a:srgbClr val="CC6600"/>
            </a:bgClr>
          </a:patt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7310073" y="1381856"/>
            <a:ext cx="2426677" cy="2209069"/>
          </a:xfrm>
          <a:prstGeom prst="triangle">
            <a:avLst/>
          </a:prstGeom>
          <a:pattFill prst="solidDmnd">
            <a:fgClr>
              <a:schemeClr val="accent2"/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518262" y="1477107"/>
            <a:ext cx="2426677" cy="2113818"/>
          </a:xfrm>
          <a:prstGeom prst="triangle">
            <a:avLst/>
          </a:prstGeom>
          <a:pattFill prst="zigZag">
            <a:fgClr>
              <a:schemeClr val="bg1"/>
            </a:fgClr>
            <a:bgClr>
              <a:srgbClr val="C00000"/>
            </a:bgClr>
          </a:patt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06187" y="3590925"/>
            <a:ext cx="7042638" cy="2647949"/>
          </a:xfrm>
          <a:prstGeom prst="rect">
            <a:avLst/>
          </a:prstGeom>
          <a:pattFill prst="horzBrick">
            <a:fgClr>
              <a:schemeClr val="bg1">
                <a:lumMod val="95000"/>
              </a:schemeClr>
            </a:fgClr>
            <a:bgClr>
              <a:srgbClr val="FF9900"/>
            </a:bgClr>
          </a:pattFill>
          <a:ln>
            <a:solidFill>
              <a:srgbClr val="CC66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69395" y="3790947"/>
            <a:ext cx="540726" cy="819151"/>
          </a:xfrm>
          <a:prstGeom prst="round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CC66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684468" y="714375"/>
            <a:ext cx="2886075" cy="2876550"/>
          </a:xfrm>
          <a:prstGeom prst="triangle">
            <a:avLst/>
          </a:prstGeom>
          <a:pattFill prst="sphere">
            <a:fgClr>
              <a:srgbClr val="00B050"/>
            </a:fgClr>
            <a:bgClr>
              <a:srgbClr val="FFFF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8523411" y="1077056"/>
            <a:ext cx="428625" cy="304800"/>
          </a:xfrm>
          <a:prstGeom prst="flowChartPunchedTape">
            <a:avLst/>
          </a:prstGeom>
          <a:solidFill>
            <a:srgbClr val="00C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3731600" y="1172307"/>
            <a:ext cx="428625" cy="304800"/>
          </a:xfrm>
          <a:prstGeom prst="flowChartPunchedTap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6127505" y="247650"/>
            <a:ext cx="711445" cy="466725"/>
          </a:xfrm>
          <a:prstGeom prst="flowChartPunchedTape">
            <a:avLst/>
          </a:prstGeom>
          <a:gradFill flip="none" rotWithShape="1">
            <a:gsLst>
              <a:gs pos="44613">
                <a:srgbClr val="FFC000"/>
              </a:gs>
              <a:gs pos="20276">
                <a:srgbClr val="FF0000"/>
              </a:gs>
              <a:gs pos="0">
                <a:srgbClr val="C00000"/>
              </a:gs>
              <a:gs pos="74000">
                <a:srgbClr val="FF0000"/>
              </a:gs>
              <a:gs pos="100000">
                <a:srgbClr val="C0000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4800600" y="3590925"/>
            <a:ext cx="2657475" cy="2914650"/>
          </a:xfrm>
          <a:prstGeom prst="flowChartProcess">
            <a:avLst/>
          </a:prstGeom>
          <a:pattFill prst="horzBrick">
            <a:fgClr>
              <a:schemeClr val="bg2"/>
            </a:fgClr>
            <a:bgClr>
              <a:srgbClr val="FF9900"/>
            </a:bgClr>
          </a:patt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задержка 13"/>
          <p:cNvSpPr/>
          <p:nvPr/>
        </p:nvSpPr>
        <p:spPr>
          <a:xfrm rot="16200000">
            <a:off x="5255967" y="4980843"/>
            <a:ext cx="1743076" cy="1323975"/>
          </a:xfrm>
          <a:prstGeom prst="flowChartDelay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39808" y="3790947"/>
            <a:ext cx="540726" cy="819151"/>
          </a:xfrm>
          <a:prstGeom prst="round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CC66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96666" y="3790947"/>
            <a:ext cx="540726" cy="819151"/>
          </a:xfrm>
          <a:prstGeom prst="round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CC66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621283" y="3790947"/>
            <a:ext cx="540726" cy="819151"/>
          </a:xfrm>
          <a:prstGeom prst="round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CC66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291696" y="3790947"/>
            <a:ext cx="540726" cy="819151"/>
          </a:xfrm>
          <a:prstGeom prst="round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CC66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948554" y="3790947"/>
            <a:ext cx="540726" cy="819151"/>
          </a:xfrm>
          <a:prstGeom prst="round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CC66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621283" y="4810120"/>
            <a:ext cx="540726" cy="819151"/>
          </a:xfrm>
          <a:prstGeom prst="round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CC66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291696" y="4810120"/>
            <a:ext cx="540726" cy="819151"/>
          </a:xfrm>
          <a:prstGeom prst="round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CC66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948554" y="4810120"/>
            <a:ext cx="540726" cy="819151"/>
          </a:xfrm>
          <a:prstGeom prst="round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CC66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69395" y="4810120"/>
            <a:ext cx="540726" cy="819151"/>
          </a:xfrm>
          <a:prstGeom prst="round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CC66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439808" y="4810120"/>
            <a:ext cx="540726" cy="819151"/>
          </a:xfrm>
          <a:prstGeom prst="round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CC66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096666" y="4810120"/>
            <a:ext cx="540726" cy="819151"/>
          </a:xfrm>
          <a:prstGeom prst="round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CC66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задержка 25"/>
          <p:cNvSpPr/>
          <p:nvPr/>
        </p:nvSpPr>
        <p:spPr>
          <a:xfrm rot="16200000">
            <a:off x="4768908" y="3924660"/>
            <a:ext cx="1066800" cy="704119"/>
          </a:xfrm>
          <a:prstGeom prst="flowChartDelay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задержка 26"/>
          <p:cNvSpPr/>
          <p:nvPr/>
        </p:nvSpPr>
        <p:spPr>
          <a:xfrm rot="16200000">
            <a:off x="6421133" y="3915134"/>
            <a:ext cx="1066800" cy="704119"/>
          </a:xfrm>
          <a:prstGeom prst="flowChartDelay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задержка 27"/>
          <p:cNvSpPr/>
          <p:nvPr/>
        </p:nvSpPr>
        <p:spPr>
          <a:xfrm rot="16200000">
            <a:off x="5705661" y="3867879"/>
            <a:ext cx="857984" cy="704119"/>
          </a:xfrm>
          <a:prstGeom prst="flowChartDelay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задержка 28"/>
          <p:cNvSpPr/>
          <p:nvPr/>
        </p:nvSpPr>
        <p:spPr>
          <a:xfrm rot="16200000">
            <a:off x="5861171" y="2648682"/>
            <a:ext cx="532667" cy="704119"/>
          </a:xfrm>
          <a:prstGeom prst="flowChartDelay">
            <a:avLst/>
          </a:prstGeom>
          <a:pattFill prst="pct20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 w="28575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32-конечная звезда 30"/>
          <p:cNvSpPr/>
          <p:nvPr/>
        </p:nvSpPr>
        <p:spPr>
          <a:xfrm>
            <a:off x="600075" y="481012"/>
            <a:ext cx="2266950" cy="2253395"/>
          </a:xfrm>
          <a:prstGeom prst="star32">
            <a:avLst>
              <a:gd name="adj" fmla="val 10025"/>
            </a:avLst>
          </a:prstGeom>
          <a:solidFill>
            <a:srgbClr val="FFFF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925" y="142367"/>
            <a:ext cx="5381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Заливка рисунком</a:t>
            </a:r>
            <a:endParaRPr lang="ru-RU" sz="4800" dirty="0"/>
          </a:p>
        </p:txBody>
      </p:sp>
      <p:sp>
        <p:nvSpPr>
          <p:cNvPr id="3" name="Стрелка вверх 2"/>
          <p:cNvSpPr/>
          <p:nvPr/>
        </p:nvSpPr>
        <p:spPr>
          <a:xfrm>
            <a:off x="619124" y="1066800"/>
            <a:ext cx="1762125" cy="18002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930" y="1271187"/>
            <a:ext cx="3609720" cy="5082846"/>
          </a:xfrm>
          <a:prstGeom prst="rect">
            <a:avLst/>
          </a:prstGeom>
        </p:spPr>
      </p:pic>
      <p:sp>
        <p:nvSpPr>
          <p:cNvPr id="6" name="Стрелка вверх 5"/>
          <p:cNvSpPr/>
          <p:nvPr/>
        </p:nvSpPr>
        <p:spPr>
          <a:xfrm>
            <a:off x="6800850" y="1271187"/>
            <a:ext cx="1762125" cy="1800225"/>
          </a:xfrm>
          <a:prstGeom prst="upArrow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8562975" y="1271186"/>
            <a:ext cx="1762125" cy="1800225"/>
          </a:xfrm>
          <a:prstGeom prst="upArrow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10325100" y="1271185"/>
            <a:ext cx="1762125" cy="1800225"/>
          </a:xfrm>
          <a:prstGeom prst="upArrow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6800850" y="3071410"/>
            <a:ext cx="1762125" cy="1800225"/>
          </a:xfrm>
          <a:prstGeom prst="upArrow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8562975" y="3071409"/>
            <a:ext cx="1762125" cy="1800225"/>
          </a:xfrm>
          <a:prstGeom prst="upArrow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10325100" y="3071408"/>
            <a:ext cx="1762125" cy="1800225"/>
          </a:xfrm>
          <a:prstGeom prst="upArrow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6800850" y="4871634"/>
            <a:ext cx="1762125" cy="1800225"/>
          </a:xfrm>
          <a:prstGeom prst="upArrow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8562975" y="4871633"/>
            <a:ext cx="1762125" cy="1800225"/>
          </a:xfrm>
          <a:prstGeom prst="upArrow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10325100" y="4871632"/>
            <a:ext cx="1762125" cy="1800225"/>
          </a:xfrm>
          <a:prstGeom prst="upArrow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619123" y="2867025"/>
            <a:ext cx="1762125" cy="1800225"/>
          </a:xfrm>
          <a:prstGeom prst="upArrow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619122" y="4667250"/>
            <a:ext cx="1762125" cy="1800225"/>
          </a:xfrm>
          <a:prstGeom prst="upArrow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23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4400550"/>
            <a:ext cx="12192000" cy="24574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190750" y="5829293"/>
            <a:ext cx="7886700" cy="10668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лок-схема: процесс 1"/>
          <p:cNvSpPr/>
          <p:nvPr/>
        </p:nvSpPr>
        <p:spPr>
          <a:xfrm>
            <a:off x="2600325" y="3590925"/>
            <a:ext cx="2344614" cy="2657475"/>
          </a:xfrm>
          <a:prstGeom prst="flowChartProcess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7310073" y="1381856"/>
            <a:ext cx="2426677" cy="2209069"/>
          </a:xfrm>
          <a:prstGeom prst="triangl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518262" y="1477107"/>
            <a:ext cx="2426677" cy="2113818"/>
          </a:xfrm>
          <a:prstGeom prst="triangl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69395" y="3790947"/>
            <a:ext cx="540726" cy="819151"/>
          </a:xfrm>
          <a:prstGeom prst="round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CC66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684468" y="714375"/>
            <a:ext cx="2886075" cy="2876550"/>
          </a:xfrm>
          <a:prstGeom prst="triangl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8523411" y="1077056"/>
            <a:ext cx="428625" cy="304800"/>
          </a:xfrm>
          <a:prstGeom prst="flowChartPunchedTape">
            <a:avLst/>
          </a:prstGeom>
          <a:solidFill>
            <a:srgbClr val="00C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3731600" y="1172307"/>
            <a:ext cx="428625" cy="304800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6127505" y="247650"/>
            <a:ext cx="711445" cy="466725"/>
          </a:xfrm>
          <a:prstGeom prst="flowChartPunchedTape">
            <a:avLst/>
          </a:prstGeom>
          <a:gradFill flip="none" rotWithShape="1">
            <a:gsLst>
              <a:gs pos="44613">
                <a:srgbClr val="FFC000"/>
              </a:gs>
              <a:gs pos="20276">
                <a:srgbClr val="FF0000"/>
              </a:gs>
              <a:gs pos="0">
                <a:srgbClr val="C00000"/>
              </a:gs>
              <a:gs pos="74000">
                <a:srgbClr val="FF0000"/>
              </a:gs>
              <a:gs pos="100000">
                <a:srgbClr val="C0000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7277104" y="3590925"/>
            <a:ext cx="2344614" cy="2657475"/>
          </a:xfrm>
          <a:prstGeom prst="flowChartProcess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4800600" y="3590925"/>
            <a:ext cx="2657475" cy="2914650"/>
          </a:xfrm>
          <a:prstGeom prst="flowChartProcess">
            <a:avLst/>
          </a:prstGeom>
          <a:blipFill>
            <a:blip r:embed="rId6"/>
            <a:stretch>
              <a:fillRect/>
            </a:stretch>
          </a:blip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задержка 13"/>
          <p:cNvSpPr/>
          <p:nvPr/>
        </p:nvSpPr>
        <p:spPr>
          <a:xfrm rot="16200000">
            <a:off x="5255967" y="4980843"/>
            <a:ext cx="1743076" cy="1323975"/>
          </a:xfrm>
          <a:prstGeom prst="flowChartDelay">
            <a:avLst/>
          </a:prstGeom>
          <a:blipFill>
            <a:blip r:embed="rId7"/>
            <a:tile tx="0" ty="0" sx="100000" sy="100000" flip="none" algn="tl"/>
          </a:blipFill>
          <a:ln w="762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39808" y="3790947"/>
            <a:ext cx="540726" cy="819151"/>
          </a:xfrm>
          <a:prstGeom prst="round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CC66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96666" y="3790947"/>
            <a:ext cx="540726" cy="819151"/>
          </a:xfrm>
          <a:prstGeom prst="round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CC66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621283" y="3790947"/>
            <a:ext cx="540726" cy="819151"/>
          </a:xfrm>
          <a:prstGeom prst="round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CC66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291696" y="3790947"/>
            <a:ext cx="540726" cy="819151"/>
          </a:xfrm>
          <a:prstGeom prst="round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CC66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948554" y="3790947"/>
            <a:ext cx="540726" cy="819151"/>
          </a:xfrm>
          <a:prstGeom prst="round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CC66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621283" y="4810120"/>
            <a:ext cx="540726" cy="819151"/>
          </a:xfrm>
          <a:prstGeom prst="round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CC66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291696" y="4810120"/>
            <a:ext cx="540726" cy="819151"/>
          </a:xfrm>
          <a:prstGeom prst="round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CC66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948554" y="4810120"/>
            <a:ext cx="540726" cy="819151"/>
          </a:xfrm>
          <a:prstGeom prst="round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CC66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69395" y="4810120"/>
            <a:ext cx="540726" cy="819151"/>
          </a:xfrm>
          <a:prstGeom prst="round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CC66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439808" y="4810120"/>
            <a:ext cx="540726" cy="819151"/>
          </a:xfrm>
          <a:prstGeom prst="round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CC66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096666" y="4810120"/>
            <a:ext cx="540726" cy="819151"/>
          </a:xfrm>
          <a:prstGeom prst="round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CC66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задержка 25"/>
          <p:cNvSpPr/>
          <p:nvPr/>
        </p:nvSpPr>
        <p:spPr>
          <a:xfrm rot="16200000">
            <a:off x="4768908" y="3924660"/>
            <a:ext cx="1066800" cy="704119"/>
          </a:xfrm>
          <a:prstGeom prst="flowChartDelay">
            <a:avLst/>
          </a:prstGeom>
          <a:blipFill>
            <a:blip r:embed="rId8"/>
            <a:tile tx="0" ty="0" sx="100000" sy="100000" flip="none" algn="tl"/>
          </a:blipFill>
          <a:ln w="762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задержка 26"/>
          <p:cNvSpPr/>
          <p:nvPr/>
        </p:nvSpPr>
        <p:spPr>
          <a:xfrm rot="16200000">
            <a:off x="6421133" y="3915134"/>
            <a:ext cx="1066800" cy="704119"/>
          </a:xfrm>
          <a:prstGeom prst="flowChartDelay">
            <a:avLst/>
          </a:prstGeom>
          <a:blipFill>
            <a:blip r:embed="rId8"/>
            <a:tile tx="0" ty="0" sx="100000" sy="100000" flip="none" algn="tl"/>
          </a:blipFill>
          <a:ln w="762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задержка 27"/>
          <p:cNvSpPr/>
          <p:nvPr/>
        </p:nvSpPr>
        <p:spPr>
          <a:xfrm rot="16200000">
            <a:off x="5705661" y="3867879"/>
            <a:ext cx="857984" cy="704119"/>
          </a:xfrm>
          <a:prstGeom prst="flowChartDelay">
            <a:avLst/>
          </a:prstGeom>
          <a:blipFill>
            <a:blip r:embed="rId8"/>
            <a:tile tx="0" ty="0" sx="100000" sy="100000" flip="none" algn="tl"/>
          </a:blipFill>
          <a:ln w="762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задержка 28"/>
          <p:cNvSpPr/>
          <p:nvPr/>
        </p:nvSpPr>
        <p:spPr>
          <a:xfrm rot="16200000">
            <a:off x="5861171" y="2648682"/>
            <a:ext cx="532667" cy="704119"/>
          </a:xfrm>
          <a:prstGeom prst="flowChartDelay">
            <a:avLst/>
          </a:prstGeom>
          <a:pattFill prst="pct20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 w="28575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32-конечная звезда 30"/>
          <p:cNvSpPr/>
          <p:nvPr/>
        </p:nvSpPr>
        <p:spPr>
          <a:xfrm>
            <a:off x="600075" y="481012"/>
            <a:ext cx="2266950" cy="2253395"/>
          </a:xfrm>
          <a:prstGeom prst="star32">
            <a:avLst>
              <a:gd name="adj" fmla="val 10025"/>
            </a:avLst>
          </a:prstGeom>
          <a:solidFill>
            <a:srgbClr val="FFFF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3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55</Words>
  <Application>Microsoft Office PowerPoint</Application>
  <PresentationFormat>Широкоэкранный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Способы заливки  в программе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Veselova</dc:creator>
  <cp:lastModifiedBy>Veselova</cp:lastModifiedBy>
  <cp:revision>23</cp:revision>
  <dcterms:created xsi:type="dcterms:W3CDTF">2019-01-25T13:53:51Z</dcterms:created>
  <dcterms:modified xsi:type="dcterms:W3CDTF">2019-02-13T10:13:40Z</dcterms:modified>
</cp:coreProperties>
</file>